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75" d="100"/>
          <a:sy n="75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21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849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4268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2265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9276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95721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76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1655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0964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01/02/1437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.png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7.xml"/><Relationship Id="rId5" Type="http://schemas.openxmlformats.org/officeDocument/2006/relationships/image" Target="../media/image4.png"/><Relationship Id="rId10" Type="http://schemas.openxmlformats.org/officeDocument/2006/relationships/slide" Target="slide6.xml"/><Relationship Id="rId4" Type="http://schemas.openxmlformats.org/officeDocument/2006/relationships/image" Target="../media/image3.pn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6.xml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6.xml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7" name="Rounded Rectangle 6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8" name="Rounded Rectangle 7">
            <a:hlinkClick r:id="rId7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9" name="Rounded Rectangle 8">
            <a:hlinkClick r:id="rId8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Rounded Rectangle 9">
            <a:hlinkClick r:id="rId9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10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11" action="ppaction://hlinksldjump"/>
          </p:cNvPr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1500174"/>
            <a:ext cx="1028700" cy="9525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7858148" y="464344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905" y="1000108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1000108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78592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35743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92893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50043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407194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43834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2066" y="90050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0e68c51163cb576ee798452cd7cafea92a9b3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184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Mohammad</cp:lastModifiedBy>
  <cp:revision>23</cp:revision>
  <dcterms:created xsi:type="dcterms:W3CDTF">2014-02-12T04:26:14Z</dcterms:created>
  <dcterms:modified xsi:type="dcterms:W3CDTF">2015-11-13T12:23:11Z</dcterms:modified>
</cp:coreProperties>
</file>